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7"/>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03" r:id="rId26"/>
    <p:sldId id="504" r:id="rId27"/>
    <p:sldId id="505" r:id="rId28"/>
    <p:sldId id="506" r:id="rId29"/>
    <p:sldId id="507" r:id="rId30"/>
    <p:sldId id="537" r:id="rId31"/>
    <p:sldId id="508" r:id="rId32"/>
    <p:sldId id="510" r:id="rId33"/>
    <p:sldId id="511" r:id="rId34"/>
    <p:sldId id="512" r:id="rId35"/>
    <p:sldId id="5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6A7E8-9EC2-49BC-9969-3C8A42175181}" v="7" dt="2021-04-21T00:08:39.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3E56A7E8-9EC2-49BC-9969-3C8A42175181}"/>
    <pc:docChg chg="modSld">
      <pc:chgData name="Sheth, Rohan" userId="0b6da9f0-4e13-4f6a-80ee-55c9a7700dcb" providerId="ADAL" clId="{3E56A7E8-9EC2-49BC-9969-3C8A42175181}" dt="2021-04-21T15:35:11.090" v="85" actId="20577"/>
      <pc:docMkLst>
        <pc:docMk/>
      </pc:docMkLst>
      <pc:sldChg chg="modSp mod modNotesTx">
        <pc:chgData name="Sheth, Rohan" userId="0b6da9f0-4e13-4f6a-80ee-55c9a7700dcb" providerId="ADAL" clId="{3E56A7E8-9EC2-49BC-9969-3C8A42175181}" dt="2021-04-21T13:29:05.379" v="34" actId="122"/>
        <pc:sldMkLst>
          <pc:docMk/>
          <pc:sldMk cId="3309063412" sldId="503"/>
        </pc:sldMkLst>
        <pc:graphicFrameChg chg="modGraphic">
          <ac:chgData name="Sheth, Rohan" userId="0b6da9f0-4e13-4f6a-80ee-55c9a7700dcb" providerId="ADAL" clId="{3E56A7E8-9EC2-49BC-9969-3C8A42175181}" dt="2021-04-21T13:29:05.379" v="34"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3E56A7E8-9EC2-49BC-9969-3C8A42175181}" dt="2021-04-21T15:34:57.457" v="53" actId="20577"/>
        <pc:sldMkLst>
          <pc:docMk/>
          <pc:sldMk cId="4020193246" sldId="504"/>
        </pc:sldMkLst>
        <pc:graphicFrameChg chg="modGraphic">
          <ac:chgData name="Sheth, Rohan" userId="0b6da9f0-4e13-4f6a-80ee-55c9a7700dcb" providerId="ADAL" clId="{3E56A7E8-9EC2-49BC-9969-3C8A42175181}" dt="2021-04-21T13:29:08.384" v="35"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3E56A7E8-9EC2-49BC-9969-3C8A42175181}" dt="2021-04-21T15:35:04.337" v="69" actId="20577"/>
        <pc:sldMkLst>
          <pc:docMk/>
          <pc:sldMk cId="902281997" sldId="505"/>
        </pc:sldMkLst>
        <pc:graphicFrameChg chg="modGraphic">
          <ac:chgData name="Sheth, Rohan" userId="0b6da9f0-4e13-4f6a-80ee-55c9a7700dcb" providerId="ADAL" clId="{3E56A7E8-9EC2-49BC-9969-3C8A42175181}" dt="2021-04-21T13:29:11.456" v="36"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3E56A7E8-9EC2-49BC-9969-3C8A42175181}" dt="2021-04-21T15:35:11.090" v="85" actId="20577"/>
        <pc:sldMkLst>
          <pc:docMk/>
          <pc:sldMk cId="4219494486" sldId="506"/>
        </pc:sldMkLst>
        <pc:spChg chg="mod">
          <ac:chgData name="Sheth, Rohan" userId="0b6da9f0-4e13-4f6a-80ee-55c9a7700dcb" providerId="ADAL" clId="{3E56A7E8-9EC2-49BC-9969-3C8A42175181}" dt="2021-04-21T00:07:25.364" v="30"/>
          <ac:spMkLst>
            <pc:docMk/>
            <pc:sldMk cId="4219494486" sldId="506"/>
            <ac:spMk id="2" creationId="{B6B9F291-16BF-4C3F-83DE-B220C1AF1282}"/>
          </ac:spMkLst>
        </pc:spChg>
        <pc:graphicFrameChg chg="modGraphic">
          <ac:chgData name="Sheth, Rohan" userId="0b6da9f0-4e13-4f6a-80ee-55c9a7700dcb" providerId="ADAL" clId="{3E56A7E8-9EC2-49BC-9969-3C8A42175181}" dt="2021-04-21T13:29:14.848" v="37"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3E56A7E8-9EC2-49BC-9969-3C8A42175181}" dt="2021-04-21T00:09:53.690" v="33" actId="20577"/>
        <pc:sldMkLst>
          <pc:docMk/>
          <pc:sldMk cId="3544745729" sldId="511"/>
        </pc:sldMkLst>
        <pc:spChg chg="mod">
          <ac:chgData name="Sheth, Rohan" userId="0b6da9f0-4e13-4f6a-80ee-55c9a7700dcb" providerId="ADAL" clId="{3E56A7E8-9EC2-49BC-9969-3C8A42175181}" dt="2021-04-21T00:09:53.690" v="33" actId="20577"/>
          <ac:spMkLst>
            <pc:docMk/>
            <pc:sldMk cId="3544745729" sldId="511"/>
            <ac:spMk id="5" creationId="{3E532E98-B6B5-4ACC-BAF8-6B4F7E7C68E3}"/>
          </ac:spMkLst>
        </pc:spChg>
      </pc:sldChg>
      <pc:sldChg chg="modSp mod modNotesTx">
        <pc:chgData name="Sheth, Rohan" userId="0b6da9f0-4e13-4f6a-80ee-55c9a7700dcb" providerId="ADAL" clId="{3E56A7E8-9EC2-49BC-9969-3C8A42175181}" dt="2021-04-21T00:03:45.929" v="11" actId="20577"/>
        <pc:sldMkLst>
          <pc:docMk/>
          <pc:sldMk cId="1315159800" sldId="562"/>
        </pc:sldMkLst>
        <pc:spChg chg="mod">
          <ac:chgData name="Sheth, Rohan" userId="0b6da9f0-4e13-4f6a-80ee-55c9a7700dcb" providerId="ADAL" clId="{3E56A7E8-9EC2-49BC-9969-3C8A42175181}" dt="2021-04-21T00:03:42.726" v="5" actId="20577"/>
          <ac:spMkLst>
            <pc:docMk/>
            <pc:sldMk cId="1315159800" sldId="562"/>
            <ac:spMk id="37" creationId="{D75644BC-53EB-4AF2-A3A5-26E88A22BB8C}"/>
          </ac:spMkLst>
        </pc:spChg>
      </pc:sldChg>
    </pc:docChg>
  </pc:docChgLst>
  <pc:docChgLst>
    <pc:chgData name="Beem, Corinn" userId="c940195d-46ad-491a-b089-963483842aae" providerId="ADAL" clId="{A086076A-000D-4B92-8869-FEE1FF8942C1}"/>
    <pc:docChg chg="custSel delSld modSld">
      <pc:chgData name="Beem, Corinn" userId="c940195d-46ad-491a-b089-963483842aae" providerId="ADAL" clId="{A086076A-000D-4B92-8869-FEE1FF8942C1}" dt="2021-04-16T20:11:15.795" v="224" actId="20577"/>
      <pc:docMkLst>
        <pc:docMk/>
      </pc:docMkLst>
      <pc:sldChg chg="delSp modSp mod modNotesTx">
        <pc:chgData name="Beem, Corinn" userId="c940195d-46ad-491a-b089-963483842aae" providerId="ADAL" clId="{A086076A-000D-4B92-8869-FEE1FF8942C1}" dt="2021-04-16T20:08:52.776" v="104" actId="20577"/>
        <pc:sldMkLst>
          <pc:docMk/>
          <pc:sldMk cId="3309063412" sldId="503"/>
        </pc:sldMkLst>
        <pc:spChg chg="mod">
          <ac:chgData name="Beem, Corinn" userId="c940195d-46ad-491a-b089-963483842aae" providerId="ADAL" clId="{A086076A-000D-4B92-8869-FEE1FF8942C1}" dt="2021-04-09T11:38:58.141" v="52"/>
          <ac:spMkLst>
            <pc:docMk/>
            <pc:sldMk cId="3309063412" sldId="503"/>
            <ac:spMk id="2" creationId="{B6B9F291-16BF-4C3F-83DE-B220C1AF1282}"/>
          </ac:spMkLst>
        </pc:spChg>
        <pc:spChg chg="del">
          <ac:chgData name="Beem, Corinn" userId="c940195d-46ad-491a-b089-963483842aae" providerId="ADAL" clId="{A086076A-000D-4B92-8869-FEE1FF8942C1}" dt="2021-04-16T20:07:36.976" v="70" actId="478"/>
          <ac:spMkLst>
            <pc:docMk/>
            <pc:sldMk cId="3309063412" sldId="503"/>
            <ac:spMk id="6" creationId="{7027257B-4FDA-4D5E-B242-50F7A10EADD1}"/>
          </ac:spMkLst>
        </pc:spChg>
        <pc:graphicFrameChg chg="mod modGraphic">
          <ac:chgData name="Beem, Corinn" userId="c940195d-46ad-491a-b089-963483842aae" providerId="ADAL" clId="{A086076A-000D-4B92-8869-FEE1FF8942C1}" dt="2021-04-16T20:08:47.936" v="100" actId="20577"/>
          <ac:graphicFrameMkLst>
            <pc:docMk/>
            <pc:sldMk cId="3309063412" sldId="503"/>
            <ac:graphicFrameMk id="11" creationId="{6C56D1D6-488A-4DEE-9C76-04F8A27EB7CE}"/>
          </ac:graphicFrameMkLst>
        </pc:graphicFrameChg>
        <pc:picChg chg="mod">
          <ac:chgData name="Beem, Corinn" userId="c940195d-46ad-491a-b089-963483842aae" providerId="ADAL" clId="{A086076A-000D-4B92-8869-FEE1FF8942C1}" dt="2021-04-16T20:07:41.719" v="72" actId="1076"/>
          <ac:picMkLst>
            <pc:docMk/>
            <pc:sldMk cId="3309063412" sldId="503"/>
            <ac:picMk id="8" creationId="{F8F27182-7EFD-4D81-A5E7-E5E2B2A55D38}"/>
          </ac:picMkLst>
        </pc:picChg>
      </pc:sldChg>
      <pc:sldChg chg="delSp modSp mod modNotesTx">
        <pc:chgData name="Beem, Corinn" userId="c940195d-46ad-491a-b089-963483842aae" providerId="ADAL" clId="{A086076A-000D-4B92-8869-FEE1FF8942C1}" dt="2021-04-16T20:10:02.419" v="147" actId="20577"/>
        <pc:sldMkLst>
          <pc:docMk/>
          <pc:sldMk cId="4020193246" sldId="504"/>
        </pc:sldMkLst>
        <pc:spChg chg="mod">
          <ac:chgData name="Beem, Corinn" userId="c940195d-46ad-491a-b089-963483842aae" providerId="ADAL" clId="{A086076A-000D-4B92-8869-FEE1FF8942C1}" dt="2021-04-09T11:39:12.983" v="55"/>
          <ac:spMkLst>
            <pc:docMk/>
            <pc:sldMk cId="4020193246" sldId="504"/>
            <ac:spMk id="2" creationId="{B6B9F291-16BF-4C3F-83DE-B220C1AF1282}"/>
          </ac:spMkLst>
        </pc:spChg>
        <pc:spChg chg="del">
          <ac:chgData name="Beem, Corinn" userId="c940195d-46ad-491a-b089-963483842aae" providerId="ADAL" clId="{A086076A-000D-4B92-8869-FEE1FF8942C1}" dt="2021-04-16T20:07:52.951" v="77" actId="478"/>
          <ac:spMkLst>
            <pc:docMk/>
            <pc:sldMk cId="4020193246" sldId="504"/>
            <ac:spMk id="13" creationId="{7C7FFC2C-F58B-47EB-A1E1-BAECCAC1B2D6}"/>
          </ac:spMkLst>
        </pc:spChg>
        <pc:graphicFrameChg chg="mod modGraphic">
          <ac:chgData name="Beem, Corinn" userId="c940195d-46ad-491a-b089-963483842aae" providerId="ADAL" clId="{A086076A-000D-4B92-8869-FEE1FF8942C1}" dt="2021-04-16T20:09:54.865" v="146" actId="20577"/>
          <ac:graphicFrameMkLst>
            <pc:docMk/>
            <pc:sldMk cId="4020193246" sldId="504"/>
            <ac:graphicFrameMk id="15" creationId="{0A1B2E9B-FDFF-4E1D-9D3B-379C0132C634}"/>
          </ac:graphicFrameMkLst>
        </pc:graphicFrameChg>
        <pc:picChg chg="mod">
          <ac:chgData name="Beem, Corinn" userId="c940195d-46ad-491a-b089-963483842aae" providerId="ADAL" clId="{A086076A-000D-4B92-8869-FEE1FF8942C1}" dt="2021-04-16T20:07:57.888" v="79" actId="1076"/>
          <ac:picMkLst>
            <pc:docMk/>
            <pc:sldMk cId="4020193246" sldId="504"/>
            <ac:picMk id="7" creationId="{EDD78377-E551-4DBB-BD2C-D63A8DA474F9}"/>
          </ac:picMkLst>
        </pc:picChg>
      </pc:sldChg>
      <pc:sldChg chg="delSp modSp mod modNotesTx">
        <pc:chgData name="Beem, Corinn" userId="c940195d-46ad-491a-b089-963483842aae" providerId="ADAL" clId="{A086076A-000D-4B92-8869-FEE1FF8942C1}" dt="2021-04-16T20:10:42.403" v="186" actId="20577"/>
        <pc:sldMkLst>
          <pc:docMk/>
          <pc:sldMk cId="902281997" sldId="505"/>
        </pc:sldMkLst>
        <pc:spChg chg="mod">
          <ac:chgData name="Beem, Corinn" userId="c940195d-46ad-491a-b089-963483842aae" providerId="ADAL" clId="{A086076A-000D-4B92-8869-FEE1FF8942C1}" dt="2021-04-09T11:39:23.238" v="57"/>
          <ac:spMkLst>
            <pc:docMk/>
            <pc:sldMk cId="902281997" sldId="505"/>
            <ac:spMk id="2" creationId="{B6B9F291-16BF-4C3F-83DE-B220C1AF1282}"/>
          </ac:spMkLst>
        </pc:spChg>
        <pc:spChg chg="del">
          <ac:chgData name="Beem, Corinn" userId="c940195d-46ad-491a-b089-963483842aae" providerId="ADAL" clId="{A086076A-000D-4B92-8869-FEE1FF8942C1}" dt="2021-04-16T20:08:10.660" v="84" actId="478"/>
          <ac:spMkLst>
            <pc:docMk/>
            <pc:sldMk cId="902281997" sldId="505"/>
            <ac:spMk id="12" creationId="{EDA7E727-9C9E-4D55-9990-8176FBF51CA0}"/>
          </ac:spMkLst>
        </pc:spChg>
        <pc:graphicFrameChg chg="mod modGraphic">
          <ac:chgData name="Beem, Corinn" userId="c940195d-46ad-491a-b089-963483842aae" providerId="ADAL" clId="{A086076A-000D-4B92-8869-FEE1FF8942C1}" dt="2021-04-16T20:10:33.681" v="183" actId="20577"/>
          <ac:graphicFrameMkLst>
            <pc:docMk/>
            <pc:sldMk cId="902281997" sldId="505"/>
            <ac:graphicFrameMk id="11" creationId="{9F149903-9EB5-4E54-9AC5-7F449BB7E1D0}"/>
          </ac:graphicFrameMkLst>
        </pc:graphicFrameChg>
        <pc:picChg chg="mod">
          <ac:chgData name="Beem, Corinn" userId="c940195d-46ad-491a-b089-963483842aae" providerId="ADAL" clId="{A086076A-000D-4B92-8869-FEE1FF8942C1}" dt="2021-04-16T20:08:15.184" v="86" actId="1076"/>
          <ac:picMkLst>
            <pc:docMk/>
            <pc:sldMk cId="902281997" sldId="505"/>
            <ac:picMk id="8" creationId="{A4DABAFC-FD06-4539-A971-3669E48D98B1}"/>
          </ac:picMkLst>
        </pc:picChg>
      </pc:sldChg>
      <pc:sldChg chg="delSp modSp mod modNotesTx">
        <pc:chgData name="Beem, Corinn" userId="c940195d-46ad-491a-b089-963483842aae" providerId="ADAL" clId="{A086076A-000D-4B92-8869-FEE1FF8942C1}" dt="2021-04-16T20:11:15.795" v="224" actId="20577"/>
        <pc:sldMkLst>
          <pc:docMk/>
          <pc:sldMk cId="4219494486" sldId="506"/>
        </pc:sldMkLst>
        <pc:spChg chg="del">
          <ac:chgData name="Beem, Corinn" userId="c940195d-46ad-491a-b089-963483842aae" providerId="ADAL" clId="{A086076A-000D-4B92-8869-FEE1FF8942C1}" dt="2021-04-16T20:08:26.982" v="91" actId="478"/>
          <ac:spMkLst>
            <pc:docMk/>
            <pc:sldMk cId="4219494486" sldId="506"/>
            <ac:spMk id="12" creationId="{7F681DB6-4BFB-441E-BB96-7BED17AB88F6}"/>
          </ac:spMkLst>
        </pc:spChg>
        <pc:graphicFrameChg chg="mod modGraphic">
          <ac:chgData name="Beem, Corinn" userId="c940195d-46ad-491a-b089-963483842aae" providerId="ADAL" clId="{A086076A-000D-4B92-8869-FEE1FF8942C1}" dt="2021-04-16T20:11:09.543" v="223" actId="20577"/>
          <ac:graphicFrameMkLst>
            <pc:docMk/>
            <pc:sldMk cId="4219494486" sldId="506"/>
            <ac:graphicFrameMk id="11" creationId="{88A98626-2E13-4D69-8063-8BDF69CCE72D}"/>
          </ac:graphicFrameMkLst>
        </pc:graphicFrameChg>
        <pc:picChg chg="mod">
          <ac:chgData name="Beem, Corinn" userId="c940195d-46ad-491a-b089-963483842aae" providerId="ADAL" clId="{A086076A-000D-4B92-8869-FEE1FF8942C1}" dt="2021-04-16T20:08:32.936" v="94" actId="1076"/>
          <ac:picMkLst>
            <pc:docMk/>
            <pc:sldMk cId="4219494486" sldId="506"/>
            <ac:picMk id="7" creationId="{0FC59644-6B21-4290-9F72-449230ADAF0C}"/>
          </ac:picMkLst>
        </pc:picChg>
      </pc:sldChg>
      <pc:sldChg chg="modSp mod">
        <pc:chgData name="Beem, Corinn" userId="c940195d-46ad-491a-b089-963483842aae" providerId="ADAL" clId="{A086076A-000D-4B92-8869-FEE1FF8942C1}" dt="2021-04-09T11:35:53.515" v="10" actId="20577"/>
        <pc:sldMkLst>
          <pc:docMk/>
          <pc:sldMk cId="3544745729" sldId="511"/>
        </pc:sldMkLst>
        <pc:spChg chg="mod">
          <ac:chgData name="Beem, Corinn" userId="c940195d-46ad-491a-b089-963483842aae" providerId="ADAL" clId="{A086076A-000D-4B92-8869-FEE1FF8942C1}" dt="2021-04-09T11:35:53.515" v="10" actId="20577"/>
          <ac:spMkLst>
            <pc:docMk/>
            <pc:sldMk cId="3544745729" sldId="511"/>
            <ac:spMk id="5" creationId="{3E532E98-B6B5-4ACC-BAF8-6B4F7E7C68E3}"/>
          </ac:spMkLst>
        </pc:spChg>
      </pc:sldChg>
      <pc:sldChg chg="modSp mod">
        <pc:chgData name="Beem, Corinn" userId="c940195d-46ad-491a-b089-963483842aae" providerId="ADAL" clId="{A086076A-000D-4B92-8869-FEE1FF8942C1}" dt="2021-04-09T11:36:00.412" v="14" actId="20577"/>
        <pc:sldMkLst>
          <pc:docMk/>
          <pc:sldMk cId="4189796286" sldId="513"/>
        </pc:sldMkLst>
        <pc:spChg chg="mod">
          <ac:chgData name="Beem, Corinn" userId="c940195d-46ad-491a-b089-963483842aae" providerId="ADAL" clId="{A086076A-000D-4B92-8869-FEE1FF8942C1}" dt="2021-04-09T11:36:00.412" v="14" actId="20577"/>
          <ac:spMkLst>
            <pc:docMk/>
            <pc:sldMk cId="4189796286" sldId="513"/>
            <ac:spMk id="6" creationId="{7ADE84E5-34FE-4C41-9602-1621F6B66961}"/>
          </ac:spMkLst>
        </pc:spChg>
      </pc:sldChg>
      <pc:sldChg chg="modSp">
        <pc:chgData name="Beem, Corinn" userId="c940195d-46ad-491a-b089-963483842aae" providerId="ADAL" clId="{A086076A-000D-4B92-8869-FEE1FF8942C1}" dt="2021-04-09T11:35:16.612" v="0"/>
        <pc:sldMkLst>
          <pc:docMk/>
          <pc:sldMk cId="4291394701" sldId="540"/>
        </pc:sldMkLst>
        <pc:spChg chg="mod">
          <ac:chgData name="Beem, Corinn" userId="c940195d-46ad-491a-b089-963483842aae" providerId="ADAL" clId="{A086076A-000D-4B92-8869-FEE1FF8942C1}" dt="2021-04-09T11:35:16.612" v="0"/>
          <ac:spMkLst>
            <pc:docMk/>
            <pc:sldMk cId="4291394701" sldId="540"/>
            <ac:spMk id="2" creationId="{D85898C7-A09F-41F6-AAC4-07C7EEEB728B}"/>
          </ac:spMkLst>
        </pc:spChg>
      </pc:sldChg>
      <pc:sldChg chg="modSp mod modNotesTx">
        <pc:chgData name="Beem, Corinn" userId="c940195d-46ad-491a-b089-963483842aae" providerId="ADAL" clId="{A086076A-000D-4B92-8869-FEE1FF8942C1}" dt="2021-04-12T11:50:35.745" v="63" actId="6549"/>
        <pc:sldMkLst>
          <pc:docMk/>
          <pc:sldMk cId="3283148454" sldId="556"/>
        </pc:sldMkLst>
        <pc:spChg chg="mod">
          <ac:chgData name="Beem, Corinn" userId="c940195d-46ad-491a-b089-963483842aae" providerId="ADAL" clId="{A086076A-000D-4B92-8869-FEE1FF8942C1}" dt="2021-04-12T11:50:35.745" v="63" actId="6549"/>
          <ac:spMkLst>
            <pc:docMk/>
            <pc:sldMk cId="3283148454" sldId="556"/>
            <ac:spMk id="42" creationId="{09451B0F-CEAE-43AA-AC61-E0C09AB31722}"/>
          </ac:spMkLst>
        </pc:spChg>
      </pc:sldChg>
      <pc:sldChg chg="del">
        <pc:chgData name="Beem, Corinn" userId="c940195d-46ad-491a-b089-963483842aae" providerId="ADAL" clId="{A086076A-000D-4B92-8869-FEE1FF8942C1}" dt="2021-04-09T11:37:06.788" v="15" actId="47"/>
        <pc:sldMkLst>
          <pc:docMk/>
          <pc:sldMk cId="4009573612" sldId="557"/>
        </pc:sldMkLst>
      </pc:sldChg>
      <pc:sldChg chg="modSp mod modNotesTx">
        <pc:chgData name="Beem, Corinn" userId="c940195d-46ad-491a-b089-963483842aae" providerId="ADAL" clId="{A086076A-000D-4B92-8869-FEE1FF8942C1}" dt="2021-04-09T11:38:43.803" v="51" actId="20577"/>
        <pc:sldMkLst>
          <pc:docMk/>
          <pc:sldMk cId="1503661817" sldId="558"/>
        </pc:sldMkLst>
        <pc:spChg chg="mod">
          <ac:chgData name="Beem, Corinn" userId="c940195d-46ad-491a-b089-963483842aae" providerId="ADAL" clId="{A086076A-000D-4B92-8869-FEE1FF8942C1}" dt="2021-04-09T11:35:36.238" v="3" actId="20577"/>
          <ac:spMkLst>
            <pc:docMk/>
            <pc:sldMk cId="1503661817" sldId="558"/>
            <ac:spMk id="2" creationId="{D4A1F4AB-06D3-41C7-A09F-523B103E846F}"/>
          </ac:spMkLst>
        </pc:spChg>
        <pc:spChg chg="mod">
          <ac:chgData name="Beem, Corinn" userId="c940195d-46ad-491a-b089-963483842aae" providerId="ADAL" clId="{A086076A-000D-4B92-8869-FEE1FF8942C1}" dt="2021-04-09T11:38:20.668" v="20" actId="6549"/>
          <ac:spMkLst>
            <pc:docMk/>
            <pc:sldMk cId="1503661817" sldId="558"/>
            <ac:spMk id="37" creationId="{D75644BC-53EB-4AF2-A3A5-26E88A22BB8C}"/>
          </ac:spMkLst>
        </pc:spChg>
        <pc:spChg chg="mod">
          <ac:chgData name="Beem, Corinn" userId="c940195d-46ad-491a-b089-963483842aae" providerId="ADAL" clId="{A086076A-000D-4B92-8869-FEE1FF8942C1}" dt="2021-04-09T11:38:23.905" v="24" actId="20577"/>
          <ac:spMkLst>
            <pc:docMk/>
            <pc:sldMk cId="1503661817" sldId="558"/>
            <ac:spMk id="38" creationId="{5A6BADBE-CE4A-4C98-A48D-9DBDD1BE71D5}"/>
          </ac:spMkLst>
        </pc:spChg>
        <pc:spChg chg="mod">
          <ac:chgData name="Beem, Corinn" userId="c940195d-46ad-491a-b089-963483842aae" providerId="ADAL" clId="{A086076A-000D-4B92-8869-FEE1FF8942C1}" dt="2021-04-09T11:38:26.891" v="28" actId="20577"/>
          <ac:spMkLst>
            <pc:docMk/>
            <pc:sldMk cId="1503661817" sldId="558"/>
            <ac:spMk id="39" creationId="{5249E791-5DF4-48F1-B804-0AF87B3ED6B2}"/>
          </ac:spMkLst>
        </pc:spChg>
        <pc:spChg chg="mod">
          <ac:chgData name="Beem, Corinn" userId="c940195d-46ad-491a-b089-963483842aae" providerId="ADAL" clId="{A086076A-000D-4B92-8869-FEE1FF8942C1}" dt="2021-04-09T11:38:31.212" v="34" actId="20577"/>
          <ac:spMkLst>
            <pc:docMk/>
            <pc:sldMk cId="1503661817" sldId="558"/>
            <ac:spMk id="40" creationId="{BABD2D6F-67C6-428E-9B6E-575730D25AB1}"/>
          </ac:spMkLst>
        </pc:spChg>
      </pc:sldChg>
      <pc:sldChg chg="addSp delSp modSp del mod">
        <pc:chgData name="Beem, Corinn" userId="c940195d-46ad-491a-b089-963483842aae" providerId="ADAL" clId="{A086076A-000D-4B92-8869-FEE1FF8942C1}" dt="2021-04-12T11:50:45.045" v="65" actId="47"/>
        <pc:sldMkLst>
          <pc:docMk/>
          <pc:sldMk cId="2489502936" sldId="559"/>
        </pc:sldMkLst>
        <pc:spChg chg="mod">
          <ac:chgData name="Beem, Corinn" userId="c940195d-46ad-491a-b089-963483842aae" providerId="ADAL" clId="{A086076A-000D-4B92-8869-FEE1FF8942C1}" dt="2021-04-09T11:35:45.692" v="6" actId="20577"/>
          <ac:spMkLst>
            <pc:docMk/>
            <pc:sldMk cId="2489502936" sldId="559"/>
            <ac:spMk id="2" creationId="{D4A1F4AB-06D3-41C7-A09F-523B103E846F}"/>
          </ac:spMkLst>
        </pc:spChg>
        <pc:picChg chg="add del mod">
          <ac:chgData name="Beem, Corinn" userId="c940195d-46ad-491a-b089-963483842aae" providerId="ADAL" clId="{A086076A-000D-4B92-8869-FEE1FF8942C1}" dt="2021-04-09T11:37:39.789" v="17" actId="478"/>
          <ac:picMkLst>
            <pc:docMk/>
            <pc:sldMk cId="2489502936" sldId="559"/>
            <ac:picMk id="3" creationId="{9BC1FF23-1135-402F-B519-DDC2B1CD64F9}"/>
          </ac:picMkLst>
        </pc:picChg>
      </pc:sldChg>
      <pc:sldChg chg="del">
        <pc:chgData name="Beem, Corinn" userId="c940195d-46ad-491a-b089-963483842aae" providerId="ADAL" clId="{A086076A-000D-4B92-8869-FEE1FF8942C1}" dt="2021-04-12T11:50:43.058" v="64" actId="47"/>
        <pc:sldMkLst>
          <pc:docMk/>
          <pc:sldMk cId="2567304182" sldId="560"/>
        </pc:sldMkLst>
      </pc:sldChg>
      <pc:sldChg chg="modNotesTx">
        <pc:chgData name="Beem, Corinn" userId="c940195d-46ad-491a-b089-963483842aae" providerId="ADAL" clId="{A086076A-000D-4B92-8869-FEE1FF8942C1}" dt="2021-04-12T12:35:06.092" v="67" actId="20577"/>
        <pc:sldMkLst>
          <pc:docMk/>
          <pc:sldMk cId="1315159800" sldId="56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Collegedale Municipal Airport created 23 jobs earning $1.1 million in payroll, contributed $1.8 million in value added, and generated a total economic output of $3.3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Collegedale Municipal Airport . As this slide shows, Collegedale Municipal Airport  supports 23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Collegedale Municipal Airport generates $1.1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Collegedale Municipal Airport contributes $1.8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Collegedale Municipal Airport contributes </a:t>
            </a:r>
            <a:r>
              <a:rPr lang="en-US"/>
              <a:t>$3.3 million </a:t>
            </a:r>
            <a:r>
              <a:rPr lang="en-US" dirty="0"/>
              <a:t>in business revenue generated by on-airport activity and visitor spending. This metric encompasses payroll and valued added and thus represents the total economic output of Collegedale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28</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Collegedale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Collegedale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$3.3</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Collegedale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20</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3199916"/>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605222815"/>
              </p:ext>
            </p:extLst>
          </p:nvPr>
        </p:nvGraphicFramePr>
        <p:xfrm>
          <a:off x="2230759" y="287558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450828056"/>
              </p:ext>
            </p:extLst>
          </p:nvPr>
        </p:nvGraphicFramePr>
        <p:xfrm>
          <a:off x="2321469" y="293238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$624,000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Collegedale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87174" y="326043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Collegedale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07743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726006979"/>
              </p:ext>
            </p:extLst>
          </p:nvPr>
        </p:nvGraphicFramePr>
        <p:xfrm>
          <a:off x="2354049" y="290640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$347,000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$418,000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$1,800,000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3457806200"/>
              </p:ext>
            </p:extLst>
          </p:nvPr>
        </p:nvGraphicFramePr>
        <p:xfrm>
          <a:off x="2251308" y="293722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$679,000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$722,000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Collegedale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39528" y="3168816"/>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Collegedale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28</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30</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FGU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c18e8617-fc0f-4dda-a87a-c0ec120ddf92"/>
    <ds:schemaRef ds:uri="http://schemas.microsoft.com/office/2006/metadata/properties"/>
    <ds:schemaRef ds:uri="b2e1dacc-c954-4408-aa44-64ef90b7ce3a"/>
    <ds:schemaRef ds:uri="52860726-b653-4eba-8fc1-cfbf91000526"/>
    <ds:schemaRef ds:uri="http://www.w3.org/XML/1998/namespace"/>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3316</Words>
  <Application>Microsoft Office PowerPoint</Application>
  <PresentationFormat>Widescreen</PresentationFormat>
  <Paragraphs>291</Paragraphs>
  <Slides>30</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Trebuchet MS</vt:lpstr>
      <vt:lpstr>Office Theme</vt:lpstr>
      <vt:lpstr>Collegedale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Collegedale Municipal Airport  Impacts</vt:lpstr>
      <vt:lpstr>Collegedale Municipal Airport Economic Impacts - Jobs</vt:lpstr>
      <vt:lpstr>Collegedale Municipal Airport Economic Impacts – Payroll</vt:lpstr>
      <vt:lpstr>Collegedale Municipal Airport Economic Impacts – Value Added</vt:lpstr>
      <vt:lpstr>Collegedale Municipal Airport Economic Impacts – Business Revenue </vt:lpstr>
      <vt:lpstr>Tax Analysis</vt:lpstr>
      <vt:lpstr>Statewide Tax Impacts</vt:lpstr>
      <vt:lpstr>Additional  Aviation Benefits</vt:lpstr>
      <vt:lpstr>Case  Studies</vt:lpstr>
      <vt:lpstr>Collegedale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2021-04-21T15:35:12Z</dcterms:modified>
</cp:coreProperties>
</file>